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2" r:id="rId4"/>
  </p:sldMasterIdLst>
  <p:notesMasterIdLst>
    <p:notesMasterId r:id="rId11"/>
  </p:notesMasterIdLst>
  <p:handoutMasterIdLst>
    <p:handoutMasterId r:id="rId12"/>
  </p:handoutMasterIdLst>
  <p:sldIdLst>
    <p:sldId id="256" r:id="rId5"/>
    <p:sldId id="258" r:id="rId6"/>
    <p:sldId id="265" r:id="rId7"/>
    <p:sldId id="267" r:id="rId8"/>
    <p:sldId id="266" r:id="rId9"/>
    <p:sldId id="264" r:id="rId10"/>
  </p:sldIdLst>
  <p:sldSz cx="12192000" cy="6858000"/>
  <p:notesSz cx="6858000" cy="9144000"/>
  <p:defaultTextStyle>
    <a:defPPr rtl="0">
      <a:defRPr lang="sk-sk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29" autoAdjust="0"/>
    <p:restoredTop sz="94648" autoAdjust="0"/>
  </p:normalViewPr>
  <p:slideViewPr>
    <p:cSldViewPr snapToGrid="0">
      <p:cViewPr varScale="1">
        <p:scale>
          <a:sx n="105" d="100"/>
          <a:sy n="105" d="100"/>
        </p:scale>
        <p:origin x="54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3000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hlavičku 1">
            <a:extLst>
              <a:ext uri="{FF2B5EF4-FFF2-40B4-BE49-F238E27FC236}">
                <a16:creationId xmlns:a16="http://schemas.microsoft.com/office/drawing/2014/main" id="{C9DC64E7-57FE-4DAF-ADDD-E08D47A2D2A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 dirty="0"/>
          </a:p>
        </p:txBody>
      </p:sp>
      <p:sp>
        <p:nvSpPr>
          <p:cNvPr id="3" name="Zástupný objekt pre dátum 2">
            <a:extLst>
              <a:ext uri="{FF2B5EF4-FFF2-40B4-BE49-F238E27FC236}">
                <a16:creationId xmlns:a16="http://schemas.microsoft.com/office/drawing/2014/main" id="{E9733D69-DB27-44FF-A953-DFC3C3D951A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48CA44-12FF-4074-B6D8-505DB15FD871}" type="datetimeFigureOut">
              <a:rPr lang="sk-SK" smtClean="0"/>
              <a:t>31. 10. 2025</a:t>
            </a:fld>
            <a:endParaRPr lang="sk-SK" dirty="0"/>
          </a:p>
        </p:txBody>
      </p:sp>
      <p:sp>
        <p:nvSpPr>
          <p:cNvPr id="4" name="Zástupný objekt pre pätu 3">
            <a:extLst>
              <a:ext uri="{FF2B5EF4-FFF2-40B4-BE49-F238E27FC236}">
                <a16:creationId xmlns:a16="http://schemas.microsoft.com/office/drawing/2014/main" id="{50702834-D63A-4024-BA25-524EC3E5F5B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 dirty="0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8C31B593-D92D-48BD-AF73-AE42F7B09CF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57F7FA-BF92-4BA2-99A4-C0BA51CC0D32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99160514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hlavičk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 dirty="0"/>
          </a:p>
        </p:txBody>
      </p:sp>
      <p:sp>
        <p:nvSpPr>
          <p:cNvPr id="3" name="Zástupný objekt pre dá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2F1084-2626-44A1-89DC-C0636C94A6A5}" type="datetimeFigureOut">
              <a:rPr lang="sk-SK" smtClean="0"/>
              <a:t>31. 10. 2025</a:t>
            </a:fld>
            <a:endParaRPr lang="sk-SK" dirty="0"/>
          </a:p>
        </p:txBody>
      </p:sp>
      <p:sp>
        <p:nvSpPr>
          <p:cNvPr id="4" name="Zástupný objekt pre obrázok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 dirty="0"/>
          </a:p>
        </p:txBody>
      </p:sp>
      <p:sp>
        <p:nvSpPr>
          <p:cNvPr id="5" name="Zástupný objekt pre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 dirty="0"/>
              <a:t>Upraviť štýly predlohy textu</a:t>
            </a:r>
          </a:p>
          <a:p>
            <a:pPr lvl="1"/>
            <a:r>
              <a:rPr lang="sk-SK" dirty="0"/>
              <a:t>Druhá úroveň</a:t>
            </a:r>
          </a:p>
          <a:p>
            <a:pPr lvl="2"/>
            <a:r>
              <a:rPr lang="sk-SK" dirty="0"/>
              <a:t>Tretia úroveň</a:t>
            </a:r>
          </a:p>
          <a:p>
            <a:pPr lvl="3"/>
            <a:r>
              <a:rPr lang="sk-SK" dirty="0"/>
              <a:t>Štvrtá úroveň</a:t>
            </a:r>
          </a:p>
          <a:p>
            <a:pPr lvl="4"/>
            <a:r>
              <a:rPr lang="sk-SK" dirty="0"/>
              <a:t>Piata úroveň</a:t>
            </a:r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 dirty="0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BA2FBA-3872-4FF0-B93A-44D88D4B466A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73661711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BA2FBA-3872-4FF0-B93A-44D88D4B466A}" type="slidenum">
              <a:rPr lang="sk-SK" smtClean="0"/>
              <a:t>1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2642349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BA2FBA-3872-4FF0-B93A-44D88D4B466A}" type="slidenum">
              <a:rPr lang="sk-SK" smtClean="0"/>
              <a:t>2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7363330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29B300-DBA7-0FFC-75A8-BBFC6F864C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>
            <a:extLst>
              <a:ext uri="{FF2B5EF4-FFF2-40B4-BE49-F238E27FC236}">
                <a16:creationId xmlns:a16="http://schemas.microsoft.com/office/drawing/2014/main" id="{EC690CD2-763B-BE6D-BD94-57C925664CA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>
            <a:extLst>
              <a:ext uri="{FF2B5EF4-FFF2-40B4-BE49-F238E27FC236}">
                <a16:creationId xmlns:a16="http://schemas.microsoft.com/office/drawing/2014/main" id="{CDCE6D56-E80F-11E9-2C57-0E3A0252CC8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6AEB9F7A-6DB9-DE3E-8932-61ABE3E244C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BA2FBA-3872-4FF0-B93A-44D88D4B466A}" type="slidenum">
              <a:rPr lang="sk-SK" smtClean="0"/>
              <a:t>3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41463691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802D23-A496-9297-16D8-14025FDD6F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>
            <a:extLst>
              <a:ext uri="{FF2B5EF4-FFF2-40B4-BE49-F238E27FC236}">
                <a16:creationId xmlns:a16="http://schemas.microsoft.com/office/drawing/2014/main" id="{5C6BA538-9810-7ED4-2210-DD3E79E4127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>
            <a:extLst>
              <a:ext uri="{FF2B5EF4-FFF2-40B4-BE49-F238E27FC236}">
                <a16:creationId xmlns:a16="http://schemas.microsoft.com/office/drawing/2014/main" id="{A4E03F8D-BD17-E6C3-5D95-7A8962F95F9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3803C1AD-CB31-7928-4D95-8F91CE2265A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BA2FBA-3872-4FF0-B93A-44D88D4B466A}" type="slidenum">
              <a:rPr lang="sk-SK" smtClean="0"/>
              <a:t>6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501770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ĺžnik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sk-SK" dirty="0"/>
          </a:p>
        </p:txBody>
      </p:sp>
      <p:sp>
        <p:nvSpPr>
          <p:cNvPr id="2" name="Nadpis 1"/>
          <p:cNvSpPr>
            <a:spLocks noGrp="1"/>
          </p:cNvSpPr>
          <p:nvPr>
            <p:ph type="ctrTitle" hasCustomPrompt="1"/>
          </p:nvPr>
        </p:nvSpPr>
        <p:spPr>
          <a:xfrm>
            <a:off x="581191" y="1020431"/>
            <a:ext cx="10993549" cy="1475013"/>
          </a:xfrm>
          <a:effectLst/>
        </p:spPr>
        <p:txBody>
          <a:bodyPr rtlCol="0"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pPr rtl="0"/>
            <a:r>
              <a:rPr lang="sk-SK"/>
              <a:t>Kliknite sem a upravte štýl predlohy nadpisov</a:t>
            </a:r>
            <a:endParaRPr lang="sk-SK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581194" y="2495445"/>
            <a:ext cx="10993546" cy="590321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sk-SK"/>
              <a:t>Kliknite sem a upravte štýl predlohy podnadpisov</a:t>
            </a:r>
            <a:endParaRPr lang="sk-SK" dirty="0"/>
          </a:p>
        </p:txBody>
      </p:sp>
      <p:sp>
        <p:nvSpPr>
          <p:cNvPr id="4" name="Zástupný dátum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 rtlCol="0"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F6591E51-561D-418F-A89D-E984992D85CE}" type="datetime1">
              <a:rPr lang="sk-SK" smtClean="0"/>
              <a:t>31. 10. 2025</a:t>
            </a:fld>
            <a:endParaRPr lang="sk-SK" dirty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 rtlCol="0"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endParaRPr lang="sk-SK" dirty="0"/>
          </a:p>
        </p:txBody>
      </p:sp>
      <p:sp>
        <p:nvSpPr>
          <p:cNvPr id="6" name="Zástupné číslo snímky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 rtlCol="0"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D57F1E4F-1CFF-5643-939E-217C01CDF565}" type="slidenum">
              <a:rPr lang="sk-SK" smtClean="0"/>
              <a:pPr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103018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ĺžnik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sk-SK" dirty="0"/>
          </a:p>
        </p:txBody>
      </p:sp>
      <p:sp>
        <p:nvSpPr>
          <p:cNvPr id="9" name="Nadpis 1"/>
          <p:cNvSpPr>
            <a:spLocks noGrp="1"/>
          </p:cNvSpPr>
          <p:nvPr>
            <p:ph type="title" hasCustomPrompt="1"/>
          </p:nvPr>
        </p:nvSpPr>
        <p:spPr>
          <a:xfrm>
            <a:off x="581192" y="702156"/>
            <a:ext cx="11029616" cy="1013800"/>
          </a:xfrm>
        </p:spPr>
        <p:txBody>
          <a:bodyPr rtlCol="0"/>
          <a:lstStyle/>
          <a:p>
            <a:pPr rtl="0"/>
            <a:r>
              <a:rPr lang="sk-SK"/>
              <a:t>Kliknite sem a upravte štýl predlohy nadpisov</a:t>
            </a:r>
            <a:endParaRPr lang="sk-SK" dirty="0"/>
          </a:p>
        </p:txBody>
      </p:sp>
      <p:sp>
        <p:nvSpPr>
          <p:cNvPr id="3" name="Zástupný z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 rtl="0"/>
            <a:r>
              <a:rPr lang="sk-SK"/>
              <a:t>Kliknite sem a upravte štýly predlohy textu</a:t>
            </a:r>
          </a:p>
          <a:p>
            <a:pPr lvl="1" rtl="0"/>
            <a:r>
              <a:rPr lang="sk-SK"/>
              <a:t>Druhá úroveň</a:t>
            </a:r>
          </a:p>
          <a:p>
            <a:pPr lvl="2" rtl="0"/>
            <a:r>
              <a:rPr lang="sk-SK"/>
              <a:t>Tretia úroveň</a:t>
            </a:r>
          </a:p>
          <a:p>
            <a:pPr lvl="3" rtl="0"/>
            <a:r>
              <a:rPr lang="sk-SK"/>
              <a:t>Štvrtá úroveň</a:t>
            </a:r>
          </a:p>
          <a:p>
            <a:pPr lvl="4" rtl="0"/>
            <a:r>
              <a:rPr lang="sk-SK"/>
              <a:t>Piata úroveň</a:t>
            </a:r>
            <a:endParaRPr lang="sk-SK" dirty="0"/>
          </a:p>
        </p:txBody>
      </p:sp>
      <p:sp>
        <p:nvSpPr>
          <p:cNvPr id="4" name="Zástupný dá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E253AEE-65F7-431A-8CB6-0003D5AF3FC1}" type="datetime1">
              <a:rPr lang="sk-SK" smtClean="0"/>
              <a:t>31. 10. 2025</a:t>
            </a:fld>
            <a:endParaRPr lang="sk-SK" dirty="0"/>
          </a:p>
        </p:txBody>
      </p:sp>
      <p:sp>
        <p:nvSpPr>
          <p:cNvPr id="5" name="Zástupná pät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k-SK" dirty="0"/>
          </a:p>
        </p:txBody>
      </p:sp>
      <p:sp>
        <p:nvSpPr>
          <p:cNvPr id="6" name="Zástupný objekt čísla snímk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sk-SK" smtClean="0"/>
              <a:pPr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4547011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ĺžnik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sk-SK" dirty="0"/>
          </a:p>
        </p:txBody>
      </p:sp>
      <p:sp>
        <p:nvSpPr>
          <p:cNvPr id="2" name="Zvislý nadpis 1"/>
          <p:cNvSpPr>
            <a:spLocks noGrp="1"/>
          </p:cNvSpPr>
          <p:nvPr>
            <p:ph type="title" orient="vert" hasCustomPrompt="1"/>
          </p:nvPr>
        </p:nvSpPr>
        <p:spPr>
          <a:xfrm>
            <a:off x="8839201" y="675726"/>
            <a:ext cx="2004164" cy="5183073"/>
          </a:xfrm>
        </p:spPr>
        <p:txBody>
          <a:bodyPr vert="eaVert" rtlCol="0"/>
          <a:lstStyle/>
          <a:p>
            <a:pPr rtl="0"/>
            <a:r>
              <a:rPr lang="sk-SK"/>
              <a:t>Kliknite sem a upravte štýl predlohy nadpisov</a:t>
            </a:r>
            <a:endParaRPr lang="sk-SK" dirty="0"/>
          </a:p>
        </p:txBody>
      </p:sp>
      <p:sp>
        <p:nvSpPr>
          <p:cNvPr id="3" name="Zástupný zvislý text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rtlCol="0" anchor="t"/>
          <a:lstStyle/>
          <a:p>
            <a:pPr lvl="0" rtl="0"/>
            <a:r>
              <a:rPr lang="sk-SK"/>
              <a:t>Kliknite sem a upravte štýly predlohy textu</a:t>
            </a:r>
          </a:p>
          <a:p>
            <a:pPr lvl="1" rtl="0"/>
            <a:r>
              <a:rPr lang="sk-SK"/>
              <a:t>Druhá úroveň</a:t>
            </a:r>
          </a:p>
          <a:p>
            <a:pPr lvl="2" rtl="0"/>
            <a:r>
              <a:rPr lang="sk-SK"/>
              <a:t>Tretia úroveň</a:t>
            </a:r>
          </a:p>
          <a:p>
            <a:pPr lvl="3" rtl="0"/>
            <a:r>
              <a:rPr lang="sk-SK"/>
              <a:t>Štvrtá úroveň</a:t>
            </a:r>
          </a:p>
          <a:p>
            <a:pPr lvl="4" rtl="0"/>
            <a:r>
              <a:rPr lang="sk-SK"/>
              <a:t>Piata úroveň</a:t>
            </a:r>
            <a:endParaRPr lang="sk-SK" dirty="0"/>
          </a:p>
        </p:txBody>
      </p:sp>
      <p:sp>
        <p:nvSpPr>
          <p:cNvPr id="4" name="Zástupný dátum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 rtlCol="0"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228A4D05-9E6B-4A19-8830-148E1E33BB98}" type="datetime1">
              <a:rPr lang="sk-SK" smtClean="0"/>
              <a:t>31. 10. 2025</a:t>
            </a:fld>
            <a:endParaRPr lang="sk-SK" dirty="0"/>
          </a:p>
        </p:txBody>
      </p:sp>
      <p:sp>
        <p:nvSpPr>
          <p:cNvPr id="5" name="Zástupná päta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 rtlCol="0"/>
          <a:lstStyle/>
          <a:p>
            <a:pPr rtl="0"/>
            <a:endParaRPr lang="sk-SK" dirty="0"/>
          </a:p>
        </p:txBody>
      </p:sp>
      <p:sp>
        <p:nvSpPr>
          <p:cNvPr id="6" name="Zástupné číslo snímky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 rtlCol="0"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D57F1E4F-1CFF-5643-939E-217C01CDF565}" type="slidenum">
              <a:rPr lang="sk-SK" smtClean="0"/>
              <a:pPr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42915268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ĺžnik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sk-SK" dirty="0"/>
          </a:p>
        </p:txBody>
      </p:sp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581192" y="702156"/>
            <a:ext cx="11029616" cy="1013800"/>
          </a:xfrm>
        </p:spPr>
        <p:txBody>
          <a:bodyPr rtlCol="0"/>
          <a:lstStyle/>
          <a:p>
            <a:pPr rtl="0"/>
            <a:r>
              <a:rPr lang="sk-SK"/>
              <a:t>Kliknite sem a upravte štýl predlohy nadpisov</a:t>
            </a:r>
            <a:endParaRPr lang="sk-SK" dirty="0"/>
          </a:p>
        </p:txBody>
      </p:sp>
      <p:sp>
        <p:nvSpPr>
          <p:cNvPr id="3" name="Zástupný objekt obsahu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 rtlCol="0"/>
          <a:lstStyle/>
          <a:p>
            <a:pPr lvl="0" rtl="0"/>
            <a:r>
              <a:rPr lang="sk-SK"/>
              <a:t>Kliknite sem a upravte štýly predlohy textu</a:t>
            </a:r>
          </a:p>
          <a:p>
            <a:pPr lvl="1" rtl="0"/>
            <a:r>
              <a:rPr lang="sk-SK"/>
              <a:t>Druhá úroveň</a:t>
            </a:r>
          </a:p>
          <a:p>
            <a:pPr lvl="2" rtl="0"/>
            <a:r>
              <a:rPr lang="sk-SK"/>
              <a:t>Tretia úroveň</a:t>
            </a:r>
          </a:p>
          <a:p>
            <a:pPr lvl="3" rtl="0"/>
            <a:r>
              <a:rPr lang="sk-SK"/>
              <a:t>Štvrtá úroveň</a:t>
            </a:r>
          </a:p>
          <a:p>
            <a:pPr lvl="4" rtl="0"/>
            <a:r>
              <a:rPr lang="sk-SK"/>
              <a:t>Piata úroveň</a:t>
            </a:r>
            <a:endParaRPr lang="sk-SK" dirty="0"/>
          </a:p>
        </p:txBody>
      </p:sp>
      <p:sp>
        <p:nvSpPr>
          <p:cNvPr id="4" name="Zástupný dá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C952BE2-1D5B-4DFD-AF70-5392CC01C937}" type="datetime1">
              <a:rPr lang="sk-SK" smtClean="0"/>
              <a:t>31. 10. 2025</a:t>
            </a:fld>
            <a:endParaRPr lang="sk-SK" dirty="0"/>
          </a:p>
        </p:txBody>
      </p:sp>
      <p:sp>
        <p:nvSpPr>
          <p:cNvPr id="5" name="Zástupná pät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k-SK" dirty="0"/>
          </a:p>
        </p:txBody>
      </p:sp>
      <p:sp>
        <p:nvSpPr>
          <p:cNvPr id="6" name="Zástupný objekt čísla snímky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 rtlCol="0"/>
          <a:lstStyle/>
          <a:p>
            <a:pPr rtl="0"/>
            <a:fld id="{D57F1E4F-1CFF-5643-939E-217C01CDF565}" type="slidenum">
              <a:rPr lang="sk-SK" smtClean="0"/>
              <a:pPr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7399816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ĺžnik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sk-SK" dirty="0"/>
          </a:p>
        </p:txBody>
      </p:sp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581193" y="3043910"/>
            <a:ext cx="11029615" cy="1497507"/>
          </a:xfrm>
        </p:spPr>
        <p:txBody>
          <a:bodyPr rtlCol="0"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pPr rtl="0"/>
            <a:r>
              <a:rPr lang="sk-SK"/>
              <a:t>Kliknite sem a upravte štýl predlohy nadpisov</a:t>
            </a:r>
            <a:endParaRPr lang="sk-SK" dirty="0"/>
          </a:p>
        </p:txBody>
      </p:sp>
      <p:sp>
        <p:nvSpPr>
          <p:cNvPr id="3" name="Zástupný objekt textu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sk-SK"/>
              <a:t>Kliknite sem a upravte štýly predlohy textu</a:t>
            </a:r>
          </a:p>
        </p:txBody>
      </p:sp>
      <p:sp>
        <p:nvSpPr>
          <p:cNvPr id="4" name="Zástupný dá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733B7565-3248-474C-A6B0-1A0D1AF14533}" type="datetime1">
              <a:rPr lang="sk-SK" smtClean="0"/>
              <a:t>31. 10. 2025</a:t>
            </a:fld>
            <a:endParaRPr lang="sk-SK" dirty="0"/>
          </a:p>
        </p:txBody>
      </p:sp>
      <p:sp>
        <p:nvSpPr>
          <p:cNvPr id="5" name="Zástupná pät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endParaRPr lang="sk-SK" dirty="0"/>
          </a:p>
        </p:txBody>
      </p:sp>
      <p:sp>
        <p:nvSpPr>
          <p:cNvPr id="6" name="Zástupný objekt čísla snímk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D57F1E4F-1CFF-5643-939E-217C01CDF565}" type="slidenum">
              <a:rPr lang="sk-SK" smtClean="0"/>
              <a:pPr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909290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typy obsah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ĺžnik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sk-SK" dirty="0"/>
          </a:p>
        </p:txBody>
      </p:sp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581193" y="729658"/>
            <a:ext cx="11029616" cy="988332"/>
          </a:xfrm>
        </p:spPr>
        <p:txBody>
          <a:bodyPr rtlCol="0"/>
          <a:lstStyle/>
          <a:p>
            <a:pPr rtl="0"/>
            <a:r>
              <a:rPr lang="sk-SK"/>
              <a:t>Kliknite sem a upravte štýl predlohy nadpisov</a:t>
            </a:r>
            <a:endParaRPr lang="sk-SK" dirty="0"/>
          </a:p>
        </p:txBody>
      </p:sp>
      <p:sp>
        <p:nvSpPr>
          <p:cNvPr id="3" name="Zástupný objekt obsahu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 rtlCol="0">
            <a:normAutofit/>
          </a:bodyPr>
          <a:lstStyle/>
          <a:p>
            <a:pPr lvl="0" rtl="0"/>
            <a:r>
              <a:rPr lang="sk-SK"/>
              <a:t>Kliknite sem a upravte štýly predlohy textu</a:t>
            </a:r>
          </a:p>
          <a:p>
            <a:pPr lvl="1" rtl="0"/>
            <a:r>
              <a:rPr lang="sk-SK"/>
              <a:t>Druhá úroveň</a:t>
            </a:r>
          </a:p>
          <a:p>
            <a:pPr lvl="2" rtl="0"/>
            <a:r>
              <a:rPr lang="sk-SK"/>
              <a:t>Tretia úroveň</a:t>
            </a:r>
          </a:p>
          <a:p>
            <a:pPr lvl="3" rtl="0"/>
            <a:r>
              <a:rPr lang="sk-SK"/>
              <a:t>Štvrtá úroveň</a:t>
            </a:r>
          </a:p>
          <a:p>
            <a:pPr lvl="4" rtl="0"/>
            <a:r>
              <a:rPr lang="sk-SK"/>
              <a:t>Piata úroveň</a:t>
            </a:r>
            <a:endParaRPr lang="sk-SK" dirty="0"/>
          </a:p>
        </p:txBody>
      </p:sp>
      <p:sp>
        <p:nvSpPr>
          <p:cNvPr id="4" name="Zástupný objekt obsahu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 rtlCol="0">
            <a:normAutofit/>
          </a:bodyPr>
          <a:lstStyle/>
          <a:p>
            <a:pPr lvl="0" rtl="0"/>
            <a:r>
              <a:rPr lang="sk-SK"/>
              <a:t>Kliknite sem a upravte štýly predlohy textu</a:t>
            </a:r>
          </a:p>
          <a:p>
            <a:pPr lvl="1" rtl="0"/>
            <a:r>
              <a:rPr lang="sk-SK"/>
              <a:t>Druhá úroveň</a:t>
            </a:r>
          </a:p>
          <a:p>
            <a:pPr lvl="2" rtl="0"/>
            <a:r>
              <a:rPr lang="sk-SK"/>
              <a:t>Tretia úroveň</a:t>
            </a:r>
          </a:p>
          <a:p>
            <a:pPr lvl="3" rtl="0"/>
            <a:r>
              <a:rPr lang="sk-SK"/>
              <a:t>Štvrtá úroveň</a:t>
            </a:r>
          </a:p>
          <a:p>
            <a:pPr lvl="4" rtl="0"/>
            <a:r>
              <a:rPr lang="sk-SK"/>
              <a:t>Piata úroveň</a:t>
            </a:r>
            <a:endParaRPr lang="sk-SK" dirty="0"/>
          </a:p>
        </p:txBody>
      </p:sp>
      <p:sp>
        <p:nvSpPr>
          <p:cNvPr id="5" name="Zástupný dá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C3F8F49-F488-45FF-ADC9-980D05D1107F}" type="datetime1">
              <a:rPr lang="sk-SK" smtClean="0"/>
              <a:t>31. 10. 2025</a:t>
            </a:fld>
            <a:endParaRPr lang="sk-SK" dirty="0"/>
          </a:p>
        </p:txBody>
      </p:sp>
      <p:sp>
        <p:nvSpPr>
          <p:cNvPr id="6" name="Zástupná pät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k-SK" dirty="0"/>
          </a:p>
        </p:txBody>
      </p:sp>
      <p:sp>
        <p:nvSpPr>
          <p:cNvPr id="7" name="Zástupný objekt čísla snímky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sk-SK" smtClean="0"/>
              <a:pPr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6871674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dĺžnik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sk-SK" dirty="0"/>
          </a:p>
        </p:txBody>
      </p:sp>
      <p:sp>
        <p:nvSpPr>
          <p:cNvPr id="12" name="Nadpis 1"/>
          <p:cNvSpPr>
            <a:spLocks noGrp="1"/>
          </p:cNvSpPr>
          <p:nvPr>
            <p:ph type="title" hasCustomPrompt="1"/>
          </p:nvPr>
        </p:nvSpPr>
        <p:spPr>
          <a:xfrm>
            <a:off x="581193" y="729658"/>
            <a:ext cx="11029616" cy="988332"/>
          </a:xfrm>
        </p:spPr>
        <p:txBody>
          <a:bodyPr rtlCol="0"/>
          <a:lstStyle/>
          <a:p>
            <a:pPr rtl="0"/>
            <a:r>
              <a:rPr lang="sk-SK"/>
              <a:t>Kliknite sem a upravte štýl predlohy nadpisov</a:t>
            </a:r>
            <a:endParaRPr lang="sk-SK" dirty="0"/>
          </a:p>
        </p:txBody>
      </p:sp>
      <p:sp>
        <p:nvSpPr>
          <p:cNvPr id="3" name="Zástupný objekt textu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rtlCol="0"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sk-SK"/>
              <a:t>Kliknite sem a upravte štýly predlohy textu</a:t>
            </a:r>
          </a:p>
        </p:txBody>
      </p:sp>
      <p:sp>
        <p:nvSpPr>
          <p:cNvPr id="4" name="Zástupný objekt obsahu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rtlCol="0" anchor="t">
            <a:normAutofit/>
          </a:bodyPr>
          <a:lstStyle/>
          <a:p>
            <a:pPr lvl="0" rtl="0"/>
            <a:r>
              <a:rPr lang="sk-SK"/>
              <a:t>Kliknite sem a upravte štýly predlohy textu</a:t>
            </a:r>
          </a:p>
          <a:p>
            <a:pPr lvl="1" rtl="0"/>
            <a:r>
              <a:rPr lang="sk-SK"/>
              <a:t>Druhá úroveň</a:t>
            </a:r>
          </a:p>
          <a:p>
            <a:pPr lvl="2" rtl="0"/>
            <a:r>
              <a:rPr lang="sk-SK"/>
              <a:t>Tretia úroveň</a:t>
            </a:r>
          </a:p>
          <a:p>
            <a:pPr lvl="3" rtl="0"/>
            <a:r>
              <a:rPr lang="sk-SK"/>
              <a:t>Štvrtá úroveň</a:t>
            </a:r>
          </a:p>
          <a:p>
            <a:pPr lvl="4" rtl="0"/>
            <a:r>
              <a:rPr lang="sk-SK"/>
              <a:t>Piata úroveň</a:t>
            </a:r>
            <a:endParaRPr lang="sk-SK" dirty="0"/>
          </a:p>
        </p:txBody>
      </p:sp>
      <p:sp>
        <p:nvSpPr>
          <p:cNvPr id="5" name="Zástupný objekt textu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rtlCol="0"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sk-SK"/>
              <a:t>Kliknite sem a upravte štýly predlohy textu</a:t>
            </a:r>
          </a:p>
        </p:txBody>
      </p:sp>
      <p:sp>
        <p:nvSpPr>
          <p:cNvPr id="6" name="Zástupný objekt obsahu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rtlCol="0" anchor="t">
            <a:normAutofit/>
          </a:bodyPr>
          <a:lstStyle/>
          <a:p>
            <a:pPr lvl="0" rtl="0"/>
            <a:r>
              <a:rPr lang="sk-SK"/>
              <a:t>Kliknite sem a upravte štýly predlohy textu</a:t>
            </a:r>
          </a:p>
          <a:p>
            <a:pPr lvl="1" rtl="0"/>
            <a:r>
              <a:rPr lang="sk-SK"/>
              <a:t>Druhá úroveň</a:t>
            </a:r>
          </a:p>
          <a:p>
            <a:pPr lvl="2" rtl="0"/>
            <a:r>
              <a:rPr lang="sk-SK"/>
              <a:t>Tretia úroveň</a:t>
            </a:r>
          </a:p>
          <a:p>
            <a:pPr lvl="3" rtl="0"/>
            <a:r>
              <a:rPr lang="sk-SK"/>
              <a:t>Štvrtá úroveň</a:t>
            </a:r>
          </a:p>
          <a:p>
            <a:pPr lvl="4" rtl="0"/>
            <a:r>
              <a:rPr lang="sk-SK"/>
              <a:t>Piata úroveň</a:t>
            </a:r>
            <a:endParaRPr lang="sk-SK" dirty="0"/>
          </a:p>
        </p:txBody>
      </p:sp>
      <p:sp>
        <p:nvSpPr>
          <p:cNvPr id="7" name="Zástupný dá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271E05F-8F92-4896-9775-5131004CE160}" type="datetime1">
              <a:rPr lang="sk-SK" smtClean="0"/>
              <a:t>31. 10. 2025</a:t>
            </a:fld>
            <a:endParaRPr lang="sk-SK" dirty="0"/>
          </a:p>
        </p:txBody>
      </p:sp>
      <p:sp>
        <p:nvSpPr>
          <p:cNvPr id="8" name="Zástupná päta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k-SK" dirty="0"/>
          </a:p>
        </p:txBody>
      </p:sp>
      <p:sp>
        <p:nvSpPr>
          <p:cNvPr id="9" name="Zástupný objekt čísla snímky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sk-SK" smtClean="0"/>
              <a:pPr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4285740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Iba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dátum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1C726AE-08B7-4C1A-91DD-62BB5C6D410A}" type="datetime1">
              <a:rPr lang="sk-SK" smtClean="0"/>
              <a:t>31. 10. 2025</a:t>
            </a:fld>
            <a:endParaRPr lang="sk-SK" dirty="0"/>
          </a:p>
        </p:txBody>
      </p:sp>
      <p:sp>
        <p:nvSpPr>
          <p:cNvPr id="4" name="Zástupná päta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k-SK" dirty="0"/>
          </a:p>
        </p:txBody>
      </p:sp>
      <p:sp>
        <p:nvSpPr>
          <p:cNvPr id="5" name="Zástupný objekt čísla snímky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sk-SK" smtClean="0"/>
              <a:pPr/>
              <a:t>‹#›</a:t>
            </a:fld>
            <a:endParaRPr lang="sk-SK" dirty="0"/>
          </a:p>
        </p:txBody>
      </p:sp>
      <p:sp>
        <p:nvSpPr>
          <p:cNvPr id="7" name="Obdĺžnik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sk-SK" dirty="0"/>
          </a:p>
        </p:txBody>
      </p:sp>
      <p:sp>
        <p:nvSpPr>
          <p:cNvPr id="8" name="Nadpis 1"/>
          <p:cNvSpPr>
            <a:spLocks noGrp="1"/>
          </p:cNvSpPr>
          <p:nvPr>
            <p:ph type="title" hasCustomPrompt="1"/>
          </p:nvPr>
        </p:nvSpPr>
        <p:spPr>
          <a:xfrm>
            <a:off x="575894" y="729658"/>
            <a:ext cx="11029616" cy="988332"/>
          </a:xfrm>
        </p:spPr>
        <p:txBody>
          <a:bodyPr rtlCol="0"/>
          <a:lstStyle/>
          <a:p>
            <a:pPr rtl="0"/>
            <a:r>
              <a:rPr lang="sk-SK"/>
              <a:t>Kliknite sem a upravte štýl predlohy nadpisov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164318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dátum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84D5F01-CF2D-4A4A-9C9B-A6D9A738EB32}" type="datetime1">
              <a:rPr lang="sk-SK" smtClean="0"/>
              <a:t>31. 10. 2025</a:t>
            </a:fld>
            <a:endParaRPr lang="sk-SK" dirty="0"/>
          </a:p>
        </p:txBody>
      </p:sp>
      <p:sp>
        <p:nvSpPr>
          <p:cNvPr id="3" name="Zástupná päta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k-SK" dirty="0"/>
          </a:p>
        </p:txBody>
      </p:sp>
      <p:sp>
        <p:nvSpPr>
          <p:cNvPr id="4" name="Zástupný objekt čísla snímky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sk-SK" smtClean="0"/>
              <a:pPr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4126904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 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ĺžnik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sk-SK" dirty="0"/>
          </a:p>
        </p:txBody>
      </p:sp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581192" y="5262296"/>
            <a:ext cx="4909445" cy="689514"/>
          </a:xfrm>
        </p:spPr>
        <p:txBody>
          <a:bodyPr rtlCol="0"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sk-SK"/>
              <a:t>Kliknite sem a upravte štýl predlohy nadpisov</a:t>
            </a:r>
            <a:endParaRPr lang="sk-SK" dirty="0"/>
          </a:p>
        </p:txBody>
      </p:sp>
      <p:sp>
        <p:nvSpPr>
          <p:cNvPr id="3" name="Zástupný objekt obsahu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rtlCol="0"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 rtl="0"/>
            <a:r>
              <a:rPr lang="sk-SK"/>
              <a:t>Kliknite sem a upravte štýly predlohy textu</a:t>
            </a:r>
          </a:p>
          <a:p>
            <a:pPr lvl="1" rtl="0"/>
            <a:r>
              <a:rPr lang="sk-SK"/>
              <a:t>Druhá úroveň</a:t>
            </a:r>
          </a:p>
          <a:p>
            <a:pPr lvl="2" rtl="0"/>
            <a:r>
              <a:rPr lang="sk-SK"/>
              <a:t>Tretia úroveň</a:t>
            </a:r>
          </a:p>
          <a:p>
            <a:pPr lvl="3" rtl="0"/>
            <a:r>
              <a:rPr lang="sk-SK"/>
              <a:t>Štvrtá úroveň</a:t>
            </a:r>
          </a:p>
          <a:p>
            <a:pPr lvl="4" rtl="0"/>
            <a:r>
              <a:rPr lang="sk-SK"/>
              <a:t>Piata úroveň</a:t>
            </a:r>
            <a:endParaRPr lang="sk-SK" dirty="0"/>
          </a:p>
        </p:txBody>
      </p:sp>
      <p:sp>
        <p:nvSpPr>
          <p:cNvPr id="4" name="Zástupný objekt textu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rtlCol="0"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sk-SK"/>
              <a:t>Kliknite sem a upravte štýly predlohy textu</a:t>
            </a:r>
          </a:p>
        </p:txBody>
      </p:sp>
      <p:sp>
        <p:nvSpPr>
          <p:cNvPr id="5" name="Zástupný dá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DB6B36D3-024A-4BF1-8158-A6DF53B21334}" type="datetime1">
              <a:rPr lang="sk-SK" smtClean="0"/>
              <a:t>31. 10. 2025</a:t>
            </a:fld>
            <a:endParaRPr lang="sk-SK" dirty="0"/>
          </a:p>
        </p:txBody>
      </p:sp>
      <p:sp>
        <p:nvSpPr>
          <p:cNvPr id="6" name="Zástupná pät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endParaRPr lang="sk-SK" dirty="0"/>
          </a:p>
        </p:txBody>
      </p:sp>
      <p:sp>
        <p:nvSpPr>
          <p:cNvPr id="7" name="Zástupný objekt čísla snímky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D57F1E4F-1CFF-5643-939E-217C01CDF565}" type="slidenum">
              <a:rPr lang="sk-SK" smtClean="0"/>
              <a:pPr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9232962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581193" y="4693389"/>
            <a:ext cx="11029616" cy="566738"/>
          </a:xfrm>
        </p:spPr>
        <p:txBody>
          <a:bodyPr rtlCol="0"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pPr rtl="0"/>
            <a:r>
              <a:rPr lang="sk-SK"/>
              <a:t>Kliknite sem a upravte štýl predlohy nadpisov</a:t>
            </a:r>
            <a:endParaRPr lang="sk-SK" dirty="0"/>
          </a:p>
        </p:txBody>
      </p:sp>
      <p:sp>
        <p:nvSpPr>
          <p:cNvPr id="3" name="Zástupný symbol obrázka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447817" y="599725"/>
            <a:ext cx="11290859" cy="3557252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sk-SK"/>
              <a:t>Ak chcete pridať obrázok, kliknite na ikonu</a:t>
            </a:r>
            <a:endParaRPr lang="sk-SK" dirty="0"/>
          </a:p>
        </p:txBody>
      </p:sp>
      <p:sp>
        <p:nvSpPr>
          <p:cNvPr id="4" name="Zástupný objekt textu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 rtlCol="0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sk-SK"/>
              <a:t>Kliknite sem a upravte štýly predlohy textu</a:t>
            </a:r>
          </a:p>
        </p:txBody>
      </p:sp>
      <p:sp>
        <p:nvSpPr>
          <p:cNvPr id="5" name="Zástupný dá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3FFCF67-BDDA-4102-8F94-6C9D199D7C40}" type="datetime1">
              <a:rPr lang="sk-SK" smtClean="0"/>
              <a:t>31. 10. 2025</a:t>
            </a:fld>
            <a:endParaRPr lang="sk-SK" dirty="0"/>
          </a:p>
        </p:txBody>
      </p:sp>
      <p:sp>
        <p:nvSpPr>
          <p:cNvPr id="6" name="Zástupná pät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k-SK" dirty="0"/>
          </a:p>
        </p:txBody>
      </p:sp>
      <p:sp>
        <p:nvSpPr>
          <p:cNvPr id="7" name="Zástupný objekt čísla snímky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sk-SK" smtClean="0"/>
              <a:pPr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2808037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sk-SK"/>
              <a:t>Kliknite sem a upravte štýl predlohy nadpisov</a:t>
            </a:r>
            <a:endParaRPr lang="sk-SK" dirty="0"/>
          </a:p>
        </p:txBody>
      </p:sp>
      <p:sp>
        <p:nvSpPr>
          <p:cNvPr id="3" name="Zástupný objekt textu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rtl="0"/>
            <a:r>
              <a:rPr lang="sk-SK"/>
              <a:t>Upraviť štýly predlohy textu</a:t>
            </a:r>
          </a:p>
          <a:p>
            <a:pPr lvl="1" rtl="0"/>
            <a:r>
              <a:rPr lang="sk-SK"/>
              <a:t>Druhá úroveň</a:t>
            </a:r>
          </a:p>
          <a:p>
            <a:pPr lvl="2" rtl="0"/>
            <a:r>
              <a:rPr lang="sk-SK"/>
              <a:t>Tretia úroveň</a:t>
            </a:r>
          </a:p>
          <a:p>
            <a:pPr lvl="3" rtl="0"/>
            <a:r>
              <a:rPr lang="sk-SK"/>
              <a:t>Štvrtá úroveň</a:t>
            </a:r>
          </a:p>
          <a:p>
            <a:pPr lvl="4" rtl="0"/>
            <a:r>
              <a:rPr lang="sk-SK"/>
              <a:t>Piata úroveň</a:t>
            </a:r>
            <a:endParaRPr lang="sk-SK" dirty="0"/>
          </a:p>
        </p:txBody>
      </p:sp>
      <p:sp>
        <p:nvSpPr>
          <p:cNvPr id="4" name="Zástupný dátum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pPr rtl="0"/>
            <a:fld id="{E143FD79-8C54-46AA-9964-8E5B1BDEF921}" type="datetime1">
              <a:rPr lang="sk-SK" smtClean="0"/>
              <a:t>31. 10. 2025</a:t>
            </a:fld>
            <a:endParaRPr lang="sk-SK" dirty="0"/>
          </a:p>
        </p:txBody>
      </p:sp>
      <p:sp>
        <p:nvSpPr>
          <p:cNvPr id="5" name="Zástupná päta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pPr rtl="0"/>
            <a:endParaRPr lang="sk-SK" dirty="0"/>
          </a:p>
        </p:txBody>
      </p:sp>
      <p:sp>
        <p:nvSpPr>
          <p:cNvPr id="6" name="Zástupné číslo snímky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pPr rtl="0"/>
            <a:fld id="{D57F1E4F-1CFF-5643-939E-217C01CDF565}" type="slidenum">
              <a:rPr lang="sk-SK" smtClean="0"/>
              <a:pPr/>
              <a:t>‹#›</a:t>
            </a:fld>
            <a:endParaRPr lang="sk-SK" dirty="0"/>
          </a:p>
        </p:txBody>
      </p:sp>
      <p:sp>
        <p:nvSpPr>
          <p:cNvPr id="9" name="Obdĺžnik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sk-SK" dirty="0"/>
          </a:p>
        </p:txBody>
      </p:sp>
      <p:sp>
        <p:nvSpPr>
          <p:cNvPr id="10" name="Obdĺžnik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sk-SK" dirty="0"/>
          </a:p>
        </p:txBody>
      </p:sp>
      <p:sp>
        <p:nvSpPr>
          <p:cNvPr id="11" name="Obdĺžnik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82855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Obdĺžnik 14">
            <a:extLst>
              <a:ext uri="{FF2B5EF4-FFF2-40B4-BE49-F238E27FC236}">
                <a16:creationId xmlns:a16="http://schemas.microsoft.com/office/drawing/2014/main" id="{493D4EDA-58E0-40CC-B3CA-14CDEB349D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k-SK" dirty="0"/>
          </a:p>
        </p:txBody>
      </p:sp>
      <p:pic>
        <p:nvPicPr>
          <p:cNvPr id="7" name="Obrázok 6" descr="Digitálne pripojenia">
            <a:extLst>
              <a:ext uri="{FF2B5EF4-FFF2-40B4-BE49-F238E27FC236}">
                <a16:creationId xmlns:a16="http://schemas.microsoft.com/office/drawing/2014/main" id="{3840F91C-EDD0-4D4E-A4AB-E6C77856C88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265" t="9091" r="3502" b="-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grpSp>
        <p:nvGrpSpPr>
          <p:cNvPr id="17" name="Skupina 16">
            <a:extLst>
              <a:ext uri="{FF2B5EF4-FFF2-40B4-BE49-F238E27FC236}">
                <a16:creationId xmlns:a16="http://schemas.microsoft.com/office/drawing/2014/main" id="{AA9EB0BC-A85E-4C26-B355-5DFCEF6CCB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46534" y="453643"/>
            <a:ext cx="11298933" cy="98554"/>
            <a:chOff x="446534" y="453643"/>
            <a:chExt cx="11298933" cy="98554"/>
          </a:xfrm>
        </p:grpSpPr>
        <p:sp>
          <p:nvSpPr>
            <p:cNvPr id="18" name="Obdĺžnik 17">
              <a:extLst>
                <a:ext uri="{FF2B5EF4-FFF2-40B4-BE49-F238E27FC236}">
                  <a16:creationId xmlns:a16="http://schemas.microsoft.com/office/drawing/2014/main" id="{3643E56B-BD42-413D-B17D-7958270F5D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6534" y="457200"/>
              <a:ext cx="3703320" cy="9499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sk-SK"/>
            </a:p>
          </p:txBody>
        </p:sp>
        <p:sp>
          <p:nvSpPr>
            <p:cNvPr id="19" name="Obdĺžnik 18">
              <a:extLst>
                <a:ext uri="{FF2B5EF4-FFF2-40B4-BE49-F238E27FC236}">
                  <a16:creationId xmlns:a16="http://schemas.microsoft.com/office/drawing/2014/main" id="{96C04F74-9467-4FA5-95DC-8D481A2974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42147" y="453643"/>
              <a:ext cx="3703320" cy="9855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sk-SK"/>
            </a:p>
          </p:txBody>
        </p:sp>
        <p:sp>
          <p:nvSpPr>
            <p:cNvPr id="20" name="Obdĺžnik 19">
              <a:extLst>
                <a:ext uri="{FF2B5EF4-FFF2-40B4-BE49-F238E27FC236}">
                  <a16:creationId xmlns:a16="http://schemas.microsoft.com/office/drawing/2014/main" id="{D73DE1C3-5C37-42E9-A3F0-256F193832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241830" y="457200"/>
              <a:ext cx="3703320" cy="914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sk-SK"/>
            </a:p>
          </p:txBody>
        </p:sp>
      </p:grpSp>
      <p:sp>
        <p:nvSpPr>
          <p:cNvPr id="22" name="Obdĺžnik 21">
            <a:extLst>
              <a:ext uri="{FF2B5EF4-FFF2-40B4-BE49-F238E27FC236}">
                <a16:creationId xmlns:a16="http://schemas.microsoft.com/office/drawing/2014/main" id="{4A2E7EC3-E07C-46CE-9B25-41865A5068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8732" y="4428067"/>
            <a:ext cx="11260667" cy="1962497"/>
          </a:xfrm>
          <a:prstGeom prst="rect">
            <a:avLst/>
          </a:prstGeom>
          <a:solidFill>
            <a:schemeClr val="accent1">
              <a:alpha val="97000"/>
            </a:schemeClr>
          </a:solidFill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sk-SK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02C5318-1A1E-49D0-B2E2-A4B0FA9E8A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2601" y="4523064"/>
            <a:ext cx="11260667" cy="1679432"/>
          </a:xfrm>
        </p:spPr>
        <p:txBody>
          <a:bodyPr rtlCol="0">
            <a:noAutofit/>
          </a:bodyPr>
          <a:lstStyle/>
          <a:p>
            <a:pPr algn="ctr" rtl="0"/>
            <a:r>
              <a:rPr lang="en-US" sz="4400" dirty="0">
                <a:solidFill>
                  <a:schemeClr val="bg1"/>
                </a:solidFill>
              </a:rPr>
              <a:t>AIVET - AI tools </a:t>
            </a:r>
            <a:br>
              <a:rPr lang="sk-SK" sz="4400" dirty="0">
                <a:solidFill>
                  <a:schemeClr val="bg1"/>
                </a:solidFill>
              </a:rPr>
            </a:br>
            <a:r>
              <a:rPr lang="en-US" sz="4400" dirty="0">
                <a:solidFill>
                  <a:schemeClr val="bg1"/>
                </a:solidFill>
              </a:rPr>
              <a:t>for VET schools</a:t>
            </a:r>
            <a:endParaRPr lang="en-GB" sz="4400" dirty="0">
              <a:solidFill>
                <a:schemeClr val="bg1"/>
              </a:solidFill>
            </a:endParaRPr>
          </a:p>
        </p:txBody>
      </p:sp>
      <p:pic>
        <p:nvPicPr>
          <p:cNvPr id="6" name="Obrázok 5" descr="Obrázok, na ktorom je písmo, grafika, logo, dizajn&#10;&#10;Automaticky generovaný popis">
            <a:extLst>
              <a:ext uri="{FF2B5EF4-FFF2-40B4-BE49-F238E27FC236}">
                <a16:creationId xmlns:a16="http://schemas.microsoft.com/office/drawing/2014/main" id="{675903B0-6DA4-7F34-ECDE-47C65680FF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59" y="4812166"/>
            <a:ext cx="2070568" cy="1140808"/>
          </a:xfrm>
          <a:prstGeom prst="rect">
            <a:avLst/>
          </a:prstGeom>
        </p:spPr>
      </p:pic>
      <p:pic>
        <p:nvPicPr>
          <p:cNvPr id="4" name="Obrázok 3" descr="Obrázok, na ktorom je symbol, promócia, baret&#10;&#10;Obsah vygenerovaný pomocou AI môže byť nesprávny.">
            <a:extLst>
              <a:ext uri="{FF2B5EF4-FFF2-40B4-BE49-F238E27FC236}">
                <a16:creationId xmlns:a16="http://schemas.microsoft.com/office/drawing/2014/main" id="{0601FE65-AF78-5949-8C9A-BA3F9C1F37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14706" y="4480627"/>
            <a:ext cx="1733550" cy="185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7007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A078A52F-85EA-4C0B-962B-D9D9DD4DD7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sk-SK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19797D5-5700-4683-B30A-5B4D56CB82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sk-SK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856A7B9-9801-42EC-A4C9-7E22A56EF5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sk-SK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8D10092-A860-4EFB-963F-A14DA36488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sk-SK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921633EB-7DCB-4DDC-80AF-C885A3EE12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85232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GB" sz="3500" noProof="0" dirty="0"/>
              <a:t>About the project </a:t>
            </a:r>
            <a:r>
              <a:rPr lang="en-GB" sz="3500" noProof="0" dirty="0" err="1"/>
              <a:t>aivet</a:t>
            </a:r>
            <a:r>
              <a:rPr lang="en-GB" sz="3500" noProof="0" dirty="0"/>
              <a:t> </a:t>
            </a:r>
          </a:p>
        </p:txBody>
      </p:sp>
      <p:pic>
        <p:nvPicPr>
          <p:cNvPr id="13" name="Zástupný objekt pre obsah 12">
            <a:extLst>
              <a:ext uri="{FF2B5EF4-FFF2-40B4-BE49-F238E27FC236}">
                <a16:creationId xmlns:a16="http://schemas.microsoft.com/office/drawing/2014/main" id="{AA0EACD4-3B77-6CFB-E7A6-310598F4013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rcRect l="1939" r="1939"/>
          <a:stretch/>
        </p:blipFill>
        <p:spPr>
          <a:xfrm>
            <a:off x="440286" y="3830658"/>
            <a:ext cx="2505139" cy="2792352"/>
          </a:xfrm>
          <a:prstGeom prst="rect">
            <a:avLst/>
          </a:prstGeom>
        </p:spPr>
      </p:pic>
      <p:sp>
        <p:nvSpPr>
          <p:cNvPr id="6" name="Zástupný objekt pre obsah 5">
            <a:extLst>
              <a:ext uri="{FF2B5EF4-FFF2-40B4-BE49-F238E27FC236}">
                <a16:creationId xmlns:a16="http://schemas.microsoft.com/office/drawing/2014/main" id="{A1E014CD-473A-CEB8-DE64-80DE84F8DD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164543" y="2189461"/>
            <a:ext cx="8451724" cy="274112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z="2400" dirty="0"/>
              <a:t>Erasmus+ </a:t>
            </a:r>
            <a:r>
              <a:rPr lang="sk-SK" sz="2400" dirty="0" err="1"/>
              <a:t>project</a:t>
            </a:r>
            <a:r>
              <a:rPr lang="sk-SK" sz="2400" dirty="0"/>
              <a:t> </a:t>
            </a:r>
            <a:r>
              <a:rPr lang="en-US" sz="2400" dirty="0"/>
              <a:t>2024-1-RS01-KA220-VET-000254863</a:t>
            </a:r>
            <a:endParaRPr lang="sk-SK" sz="2400" dirty="0"/>
          </a:p>
          <a:p>
            <a:r>
              <a:rPr lang="sk-SK" sz="2400" dirty="0"/>
              <a:t>01.09.2024 – 31.08.2026</a:t>
            </a:r>
          </a:p>
          <a:p>
            <a:r>
              <a:rPr lang="sk-SK" sz="2400" dirty="0" err="1"/>
              <a:t>Tehnička</a:t>
            </a:r>
            <a:r>
              <a:rPr lang="sk-SK" sz="2400" dirty="0"/>
              <a:t> škola – </a:t>
            </a:r>
            <a:r>
              <a:rPr lang="sk-SK" sz="2400" dirty="0" err="1"/>
              <a:t>Serbia</a:t>
            </a:r>
            <a:r>
              <a:rPr lang="sk-SK" sz="2400" dirty="0"/>
              <a:t> (</a:t>
            </a:r>
            <a:r>
              <a:rPr lang="sk-SK" sz="2400" dirty="0" err="1"/>
              <a:t>leader</a:t>
            </a:r>
            <a:r>
              <a:rPr lang="sk-SK" sz="2400" dirty="0"/>
              <a:t>) </a:t>
            </a:r>
          </a:p>
          <a:p>
            <a:r>
              <a:rPr lang="sk-SK" sz="2400" dirty="0" err="1"/>
              <a:t>Agrupamento</a:t>
            </a:r>
            <a:r>
              <a:rPr lang="sk-SK" sz="2400" dirty="0"/>
              <a:t> de </a:t>
            </a:r>
            <a:r>
              <a:rPr lang="sk-SK" sz="2400" dirty="0" err="1"/>
              <a:t>Escolas</a:t>
            </a:r>
            <a:r>
              <a:rPr lang="sk-SK" sz="2400" dirty="0"/>
              <a:t> </a:t>
            </a:r>
            <a:r>
              <a:rPr lang="sk-SK" sz="2400" dirty="0" err="1"/>
              <a:t>Tomás</a:t>
            </a:r>
            <a:r>
              <a:rPr lang="sk-SK" sz="2400" dirty="0"/>
              <a:t> </a:t>
            </a:r>
            <a:r>
              <a:rPr lang="sk-SK" sz="2400" dirty="0" err="1"/>
              <a:t>Cabreira</a:t>
            </a:r>
            <a:r>
              <a:rPr lang="sk-SK" sz="2400" dirty="0"/>
              <a:t> - </a:t>
            </a:r>
            <a:r>
              <a:rPr lang="sk-SK" sz="2400" dirty="0" err="1"/>
              <a:t>Portugal</a:t>
            </a:r>
            <a:endParaRPr lang="sk-SK" sz="2400" dirty="0"/>
          </a:p>
          <a:p>
            <a:r>
              <a:rPr lang="sk-SK" sz="2400" dirty="0"/>
              <a:t>ICEP - Slovakia</a:t>
            </a:r>
          </a:p>
          <a:p>
            <a:endParaRPr lang="sk-SK" sz="2000" dirty="0"/>
          </a:p>
        </p:txBody>
      </p:sp>
      <p:pic>
        <p:nvPicPr>
          <p:cNvPr id="4" name="Obrázok 3" descr="Obrázok, na ktorom je text, písmo, elektrická modrá, modrá&#10;&#10;Obsah vygenerovaný pomocou AI môže byť nesprávny.">
            <a:extLst>
              <a:ext uri="{FF2B5EF4-FFF2-40B4-BE49-F238E27FC236}">
                <a16:creationId xmlns:a16="http://schemas.microsoft.com/office/drawing/2014/main" id="{3A7FE68B-A2FA-6F69-F9FB-E8AF84C38F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4933" y="2887010"/>
            <a:ext cx="2639610" cy="625739"/>
          </a:xfrm>
          <a:prstGeom prst="rect">
            <a:avLst/>
          </a:prstGeom>
        </p:spPr>
      </p:pic>
      <p:pic>
        <p:nvPicPr>
          <p:cNvPr id="7" name="Obrázok 6" descr="Obrázok, na ktorom je text, písmo, logo, grafika&#10;&#10;Obsah vygenerovaný pomocou AI môže byť nesprávny.">
            <a:extLst>
              <a:ext uri="{FF2B5EF4-FFF2-40B4-BE49-F238E27FC236}">
                <a16:creationId xmlns:a16="http://schemas.microsoft.com/office/drawing/2014/main" id="{9749A005-26A1-F719-0F2A-4A36626A28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51717" y="4737060"/>
            <a:ext cx="8515350" cy="1885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6075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BF0A099-6382-A80D-4197-C422563DAF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2D1C3A7A-83ED-9937-6447-CF71025384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sk-SK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61E8216-CDC9-393D-0149-D87ED4D695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sk-SK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EDAA133-511F-74EB-B992-7E277ABFAA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sk-SK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7ACA0A1-7640-E9E1-B85A-368F5B62DB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sk-SK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10E50C8-DAB3-ED65-2E1E-BD9A03FEDF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85232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GB" sz="3500" noProof="0" dirty="0"/>
              <a:t>About the project </a:t>
            </a:r>
            <a:r>
              <a:rPr lang="en-GB" sz="3500" noProof="0" dirty="0" err="1"/>
              <a:t>aivet</a:t>
            </a:r>
            <a:r>
              <a:rPr lang="en-GB" sz="3500" noProof="0" dirty="0"/>
              <a:t> </a:t>
            </a:r>
          </a:p>
        </p:txBody>
      </p:sp>
      <p:pic>
        <p:nvPicPr>
          <p:cNvPr id="13" name="Zástupný objekt pre obsah 12">
            <a:extLst>
              <a:ext uri="{FF2B5EF4-FFF2-40B4-BE49-F238E27FC236}">
                <a16:creationId xmlns:a16="http://schemas.microsoft.com/office/drawing/2014/main" id="{39D3A7B9-A764-70AC-A883-9184290CAD1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rcRect l="1939" r="1939"/>
          <a:stretch/>
        </p:blipFill>
        <p:spPr>
          <a:xfrm>
            <a:off x="440286" y="3830658"/>
            <a:ext cx="2505139" cy="2792352"/>
          </a:xfrm>
          <a:prstGeom prst="rect">
            <a:avLst/>
          </a:prstGeom>
        </p:spPr>
      </p:pic>
      <p:sp>
        <p:nvSpPr>
          <p:cNvPr id="6" name="Zástupný objekt pre obsah 5">
            <a:extLst>
              <a:ext uri="{FF2B5EF4-FFF2-40B4-BE49-F238E27FC236}">
                <a16:creationId xmlns:a16="http://schemas.microsoft.com/office/drawing/2014/main" id="{E23B4A2F-EFE6-8E82-57A8-C7DDD3CB1E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164543" y="2189461"/>
            <a:ext cx="8451724" cy="400066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400" b="1" dirty="0"/>
              <a:t>With this project we want to achieve two things</a:t>
            </a:r>
            <a:r>
              <a:rPr lang="sk-SK" sz="2400" b="1" dirty="0"/>
              <a:t>:</a:t>
            </a:r>
            <a:r>
              <a:rPr lang="en-US" sz="2400" b="1" dirty="0"/>
              <a:t> </a:t>
            </a:r>
            <a:br>
              <a:rPr lang="sk-SK" sz="2400" dirty="0"/>
            </a:br>
            <a:r>
              <a:rPr lang="sk-SK" sz="2400" b="1" dirty="0"/>
              <a:t>1.</a:t>
            </a:r>
            <a:r>
              <a:rPr lang="sk-SK" sz="2400" dirty="0"/>
              <a:t> </a:t>
            </a:r>
            <a:r>
              <a:rPr lang="en-US" sz="2400" dirty="0"/>
              <a:t>to improve the competences of teaching, but also non-teaching staff, in field of basic usage of AI; </a:t>
            </a:r>
            <a:br>
              <a:rPr lang="sk-SK" sz="2400" dirty="0"/>
            </a:br>
            <a:r>
              <a:rPr lang="sk-SK" sz="2400" b="1" dirty="0"/>
              <a:t>2.</a:t>
            </a:r>
            <a:r>
              <a:rPr lang="sk-SK" sz="2400" dirty="0"/>
              <a:t> </a:t>
            </a:r>
            <a:r>
              <a:rPr lang="en-US" sz="2400" dirty="0"/>
              <a:t>to create a material for AI teachers in VET schools, which would help them in AI theory,</a:t>
            </a:r>
            <a:r>
              <a:rPr lang="sk-SK" sz="2400" dirty="0"/>
              <a:t> </a:t>
            </a:r>
            <a:r>
              <a:rPr lang="en-US" sz="2400" dirty="0"/>
              <a:t>practice, when working with AI equipment but also, with publicly available AI tools. All this material will be publicly available</a:t>
            </a:r>
            <a:r>
              <a:rPr lang="sk-SK" sz="2400" dirty="0"/>
              <a:t> </a:t>
            </a:r>
            <a:r>
              <a:rPr lang="en-US" sz="2400" dirty="0"/>
              <a:t>and presented via the LMS (Learning Management System) platform open for all users.</a:t>
            </a:r>
          </a:p>
          <a:p>
            <a:endParaRPr lang="sk-SK" sz="2000" dirty="0"/>
          </a:p>
        </p:txBody>
      </p:sp>
      <p:pic>
        <p:nvPicPr>
          <p:cNvPr id="4" name="Obrázok 3" descr="Obrázok, na ktorom je text, písmo, elektrická modrá, modrá&#10;&#10;Obsah vygenerovaný pomocou AI môže byť nesprávny.">
            <a:extLst>
              <a:ext uri="{FF2B5EF4-FFF2-40B4-BE49-F238E27FC236}">
                <a16:creationId xmlns:a16="http://schemas.microsoft.com/office/drawing/2014/main" id="{D423DC98-F464-5573-AFBA-3EC6095E78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4933" y="2887010"/>
            <a:ext cx="2639610" cy="625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5768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A8607A-5F44-8A53-BA5D-2952D9B602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ok 4">
            <a:extLst>
              <a:ext uri="{FF2B5EF4-FFF2-40B4-BE49-F238E27FC236}">
                <a16:creationId xmlns:a16="http://schemas.microsoft.com/office/drawing/2014/main" id="{59F88387-3093-CF24-1AA3-88E85AC9F2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414" y="1161909"/>
            <a:ext cx="6001588" cy="4753638"/>
          </a:xfrm>
          <a:prstGeom prst="rect">
            <a:avLst/>
          </a:prstGeom>
        </p:spPr>
      </p:pic>
      <p:pic>
        <p:nvPicPr>
          <p:cNvPr id="10" name="Obrázok 9">
            <a:extLst>
              <a:ext uri="{FF2B5EF4-FFF2-40B4-BE49-F238E27FC236}">
                <a16:creationId xmlns:a16="http://schemas.microsoft.com/office/drawing/2014/main" id="{E7E125A0-7B04-7A17-90DE-6ED144726FB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789"/>
          <a:stretch>
            <a:fillRect/>
          </a:stretch>
        </p:blipFill>
        <p:spPr>
          <a:xfrm>
            <a:off x="6189002" y="1928603"/>
            <a:ext cx="5696023" cy="3000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48417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ok 5">
            <a:extLst>
              <a:ext uri="{FF2B5EF4-FFF2-40B4-BE49-F238E27FC236}">
                <a16:creationId xmlns:a16="http://schemas.microsoft.com/office/drawing/2014/main" id="{BD744DE7-91BD-A45D-ECF3-E4829C477A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47330"/>
            <a:ext cx="12192000" cy="5563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054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137AAD2-C9E4-A83A-5FD1-8FB714C871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Rectangle 46">
            <a:extLst>
              <a:ext uri="{FF2B5EF4-FFF2-40B4-BE49-F238E27FC236}">
                <a16:creationId xmlns:a16="http://schemas.microsoft.com/office/drawing/2014/main" id="{A078A52F-85EA-4C0B-962B-D9D9DD4DD7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sk-SK"/>
          </a:p>
        </p:txBody>
      </p:sp>
      <p:sp>
        <p:nvSpPr>
          <p:cNvPr id="63" name="Rectangle 48">
            <a:extLst>
              <a:ext uri="{FF2B5EF4-FFF2-40B4-BE49-F238E27FC236}">
                <a16:creationId xmlns:a16="http://schemas.microsoft.com/office/drawing/2014/main" id="{919797D5-5700-4683-B30A-5B4D56CB82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sk-SK"/>
          </a:p>
        </p:txBody>
      </p:sp>
      <p:sp>
        <p:nvSpPr>
          <p:cNvPr id="64" name="Rectangle 50">
            <a:extLst>
              <a:ext uri="{FF2B5EF4-FFF2-40B4-BE49-F238E27FC236}">
                <a16:creationId xmlns:a16="http://schemas.microsoft.com/office/drawing/2014/main" id="{4856A7B9-9801-42EC-A4C9-7E22A56EF5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sk-SK"/>
          </a:p>
        </p:txBody>
      </p:sp>
      <p:sp>
        <p:nvSpPr>
          <p:cNvPr id="65" name="Rectangle 52">
            <a:extLst>
              <a:ext uri="{FF2B5EF4-FFF2-40B4-BE49-F238E27FC236}">
                <a16:creationId xmlns:a16="http://schemas.microsoft.com/office/drawing/2014/main" id="{A8D10092-A860-4EFB-963F-A14DA36488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sk-SK"/>
          </a:p>
        </p:txBody>
      </p:sp>
      <p:sp useBgFill="1">
        <p:nvSpPr>
          <p:cNvPr id="66" name="Rectangle 54">
            <a:extLst>
              <a:ext uri="{FF2B5EF4-FFF2-40B4-BE49-F238E27FC236}">
                <a16:creationId xmlns:a16="http://schemas.microsoft.com/office/drawing/2014/main" id="{EE15E636-2C9E-42CB-B482-436AA81BF9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Zástupný objekt pre obsah 9" descr="Detailný záber na ruky zdvihnuté v triede">
            <a:extLst>
              <a:ext uri="{FF2B5EF4-FFF2-40B4-BE49-F238E27FC236}">
                <a16:creationId xmlns:a16="http://schemas.microsoft.com/office/drawing/2014/main" id="{6CE0614F-6559-F07F-5582-3775539F182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rcRect t="18054" r="9091" b="5337"/>
          <a:stretch/>
        </p:blipFill>
        <p:spPr>
          <a:xfrm>
            <a:off x="20" y="0"/>
            <a:ext cx="12191980" cy="6931152"/>
          </a:xfrm>
          <a:prstGeom prst="rect">
            <a:avLst/>
          </a:prstGeom>
          <a:scene3d>
            <a:camera prst="orthographicFront">
              <a:rot lat="0" lon="10800000" rev="0"/>
            </a:camera>
            <a:lightRig rig="threePt" dir="t"/>
          </a:scene3d>
        </p:spPr>
      </p:pic>
      <p:grpSp>
        <p:nvGrpSpPr>
          <p:cNvPr id="67" name="Group 56">
            <a:extLst>
              <a:ext uri="{FF2B5EF4-FFF2-40B4-BE49-F238E27FC236}">
                <a16:creationId xmlns:a16="http://schemas.microsoft.com/office/drawing/2014/main" id="{01D4AEDF-0CF9-4271-ABB7-3D3489BB42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38068" y="457200"/>
            <a:ext cx="3703320" cy="5935132"/>
            <a:chOff x="438068" y="457200"/>
            <a:chExt cx="3703320" cy="5935132"/>
          </a:xfrm>
        </p:grpSpPr>
        <p:sp>
          <p:nvSpPr>
            <p:cNvPr id="68" name="Rectangle 57">
              <a:extLst>
                <a:ext uri="{FF2B5EF4-FFF2-40B4-BE49-F238E27FC236}">
                  <a16:creationId xmlns:a16="http://schemas.microsoft.com/office/drawing/2014/main" id="{55CA534D-375A-405E-B686-06B63E6630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8068" y="618067"/>
              <a:ext cx="3702134" cy="5774265"/>
            </a:xfrm>
            <a:prstGeom prst="rect">
              <a:avLst/>
            </a:prstGeom>
            <a:solidFill>
              <a:schemeClr val="accent1">
                <a:alpha val="97000"/>
              </a:schemeClr>
            </a:solidFill>
            <a:ln w="635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sk-SK"/>
            </a:p>
          </p:txBody>
        </p:sp>
        <p:sp>
          <p:nvSpPr>
            <p:cNvPr id="69" name="Rectangle 58">
              <a:extLst>
                <a:ext uri="{FF2B5EF4-FFF2-40B4-BE49-F238E27FC236}">
                  <a16:creationId xmlns:a16="http://schemas.microsoft.com/office/drawing/2014/main" id="{AA2342F7-EF54-4210-9029-E977C9D576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8068" y="457200"/>
              <a:ext cx="3703320" cy="9499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sk-SK"/>
            </a:p>
          </p:txBody>
        </p:sp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1C9D04EE-D276-B753-741F-E6ED587B00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0" y="1006955"/>
            <a:ext cx="3412067" cy="200962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sk-SK" sz="3500" dirty="0"/>
              <a:t>Otázky?</a:t>
            </a:r>
            <a:br>
              <a:rPr lang="sk-SK" sz="3500" dirty="0"/>
            </a:br>
            <a:endParaRPr lang="en-US" sz="3500" dirty="0"/>
          </a:p>
        </p:txBody>
      </p:sp>
      <p:sp>
        <p:nvSpPr>
          <p:cNvPr id="8" name="BlokTextu 7">
            <a:extLst>
              <a:ext uri="{FF2B5EF4-FFF2-40B4-BE49-F238E27FC236}">
                <a16:creationId xmlns:a16="http://schemas.microsoft.com/office/drawing/2014/main" id="{8ED71E6A-8CA3-1953-9CB8-E2393E3B0249}"/>
              </a:ext>
            </a:extLst>
          </p:cNvPr>
          <p:cNvSpPr txBox="1"/>
          <p:nvPr/>
        </p:nvSpPr>
        <p:spPr>
          <a:xfrm>
            <a:off x="446534" y="4350511"/>
            <a:ext cx="3693668" cy="9848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sk-SK" sz="2000" dirty="0">
                <a:solidFill>
                  <a:srgbClr val="FFFF00"/>
                </a:solidFill>
              </a:rPr>
              <a:t>ladislav.maris@uniza.sk</a:t>
            </a:r>
            <a:br>
              <a:rPr lang="sk-SK" sz="2000" dirty="0">
                <a:solidFill>
                  <a:srgbClr val="FFFF00"/>
                </a:solidFill>
              </a:rPr>
            </a:br>
            <a:br>
              <a:rPr lang="sk-SK" sz="2000" dirty="0">
                <a:solidFill>
                  <a:srgbClr val="FFFF00"/>
                </a:solidFill>
              </a:rPr>
            </a:br>
            <a:r>
              <a:rPr lang="sk-SK" dirty="0">
                <a:solidFill>
                  <a:srgbClr val="FFFF00"/>
                </a:solidFill>
              </a:rPr>
              <a:t>adelaida.fanfarova@iceponline.com</a:t>
            </a:r>
            <a:endParaRPr lang="sk-SK" sz="2000" dirty="0">
              <a:solidFill>
                <a:srgbClr val="FFFF00"/>
              </a:solidFill>
            </a:endParaRPr>
          </a:p>
        </p:txBody>
      </p:sp>
      <p:pic>
        <p:nvPicPr>
          <p:cNvPr id="11" name="Grafický objekt 10" descr="Obálka výplň plnou farbou">
            <a:extLst>
              <a:ext uri="{FF2B5EF4-FFF2-40B4-BE49-F238E27FC236}">
                <a16:creationId xmlns:a16="http://schemas.microsoft.com/office/drawing/2014/main" id="{900D2CC7-4F28-C538-9075-7C606ED591F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606339" y="2722668"/>
            <a:ext cx="1365591" cy="1365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742779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a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1A3260"/>
      </a:accent1>
      <a:accent2>
        <a:srgbClr val="4590B8"/>
      </a:accent2>
      <a:accent3>
        <a:srgbClr val="45CBE8"/>
      </a:accent3>
      <a:accent4>
        <a:srgbClr val="969FA7"/>
      </a:accent4>
      <a:accent5>
        <a:srgbClr val="A2C777"/>
      </a:accent5>
      <a:accent6>
        <a:srgbClr val="42955F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66F1C100-1D2B-4BEA-AD01-C4F230B3B965}"/>
    </a:ext>
  </a:extLst>
</a:theme>
</file>

<file path=ppt/theme/theme2.xml><?xml version="1.0" encoding="utf-8"?>
<a:theme xmlns:a="http://schemas.openxmlformats.org/drawingml/2006/main" name="Motív balík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ív balík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C1B55D915BA19D4098E9D95CCCB2D510" ma:contentTypeVersion="13" ma:contentTypeDescription="Umožňuje vytvoriť nový dokument." ma:contentTypeScope="" ma:versionID="321b83cb22780c723a55b07fa793e7bf">
  <xsd:schema xmlns:xsd="http://www.w3.org/2001/XMLSchema" xmlns:xs="http://www.w3.org/2001/XMLSchema" xmlns:p="http://schemas.microsoft.com/office/2006/metadata/properties" xmlns:ns2="1434325c-1e02-4d0e-ae5a-c5ae96817b55" xmlns:ns3="6167d5aa-fd4d-49dd-a261-2a69b9bf4f6f" targetNamespace="http://schemas.microsoft.com/office/2006/metadata/properties" ma:root="true" ma:fieldsID="a8b4097cdedaffc831103db2505cc97c" ns2:_="" ns3:_="">
    <xsd:import namespace="1434325c-1e02-4d0e-ae5a-c5ae96817b55"/>
    <xsd:import namespace="6167d5aa-fd4d-49dd-a261-2a69b9bf4f6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434325c-1e02-4d0e-ae5a-c5ae96817b5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Značky obrázka" ma:readOnly="false" ma:fieldId="{5cf76f15-5ced-4ddc-b409-7134ff3c332f}" ma:taxonomyMulti="true" ma:sspId="3e81c570-d2a4-40b5-9981-eef115b357a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167d5aa-fd4d-49dd-a261-2a69b9bf4f6f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ebeaf5c-0668-46e2-a431-4287fc776140}" ma:internalName="TaxCatchAll" ma:showField="CatchAllData" ma:web="6167d5aa-fd4d-49dd-a261-2a69b9bf4f6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1434325c-1e02-4d0e-ae5a-c5ae96817b55">
      <Terms xmlns="http://schemas.microsoft.com/office/infopath/2007/PartnerControls"/>
    </lcf76f155ced4ddcb4097134ff3c332f>
    <TaxCatchAll xmlns="6167d5aa-fd4d-49dd-a261-2a69b9bf4f6f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4BEFB28-4C4A-431B-9D88-B03ACC5E63F0}"/>
</file>

<file path=customXml/itemProps2.xml><?xml version="1.0" encoding="utf-8"?>
<ds:datastoreItem xmlns:ds="http://schemas.openxmlformats.org/officeDocument/2006/customXml" ds:itemID="{1EBC12AA-1C15-4500-BC9C-8EE83A441DE9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3.xml><?xml version="1.0" encoding="utf-8"?>
<ds:datastoreItem xmlns:ds="http://schemas.openxmlformats.org/officeDocument/2006/customXml" ds:itemID="{BA0CF3B2-1F0F-4FC5-8002-3E4869ABAD5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Technológia s návrhom Dividenda</Template>
  <TotalTime>97</TotalTime>
  <Words>157</Words>
  <Application>Microsoft Office PowerPoint</Application>
  <PresentationFormat>Širokouhlá</PresentationFormat>
  <Paragraphs>15</Paragraphs>
  <Slides>6</Slides>
  <Notes>4</Notes>
  <HiddenSlides>0</HiddenSlides>
  <MMClips>0</MMClips>
  <ScaleCrop>false</ScaleCrop>
  <HeadingPairs>
    <vt:vector size="6" baseType="variant">
      <vt:variant>
        <vt:lpstr>Použité písma</vt:lpstr>
      </vt:variant>
      <vt:variant>
        <vt:i4>4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6</vt:i4>
      </vt:variant>
    </vt:vector>
  </HeadingPairs>
  <TitlesOfParts>
    <vt:vector size="11" baseType="lpstr">
      <vt:lpstr>Arial</vt:lpstr>
      <vt:lpstr>Calibri</vt:lpstr>
      <vt:lpstr>Gill Sans MT</vt:lpstr>
      <vt:lpstr>Wingdings 2</vt:lpstr>
      <vt:lpstr>Dividenda</vt:lpstr>
      <vt:lpstr>AIVET - AI tools  for VET schools</vt:lpstr>
      <vt:lpstr>About the project aivet </vt:lpstr>
      <vt:lpstr>About the project aivet </vt:lpstr>
      <vt:lpstr>Prezentácia programu PowerPoint</vt:lpstr>
      <vt:lpstr>Prezentácia programu PowerPoint</vt:lpstr>
      <vt:lpstr>Otázky?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Adelaida Fanfarová</dc:creator>
  <cp:lastModifiedBy>Ladislav Mariš</cp:lastModifiedBy>
  <cp:revision>7</cp:revision>
  <dcterms:created xsi:type="dcterms:W3CDTF">2024-12-02T08:50:39Z</dcterms:created>
  <dcterms:modified xsi:type="dcterms:W3CDTF">2025-10-31T10:55:40Z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0x010100C1B55D915BA19D4098E9D95CCCB2D510</vt:lpwstr>
  </property>
</Properties>
</file>