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5" r:id="rId7"/>
    <p:sldId id="267" r:id="rId8"/>
    <p:sldId id="266" r:id="rId9"/>
    <p:sldId id="264" r:id="rId10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94648" autoAdjust="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31. 10. 2025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31. 10. 2025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633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9B300-DBA7-0FFC-75A8-BBFC6F86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C690CD2-763B-BE6D-BD94-57C925664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DCE6D56-E80F-11E9-2C57-0E3A0252C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EB9F7A-6DB9-DE3E-8932-61ABE3E24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636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02D23-A496-9297-16D8-14025FDD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C6BA538-9810-7ED4-2210-DD3E79E41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4E03F8D-BD17-E6C3-5D95-7A8962F95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03C1AD-CB31-7928-4D95-8F91CE226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17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31. 10. 2025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4523064"/>
            <a:ext cx="11260667" cy="1679432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dirty="0">
                <a:solidFill>
                  <a:schemeClr val="bg1"/>
                </a:solidFill>
              </a:rPr>
              <a:t>AIVET - AI tools </a:t>
            </a:r>
            <a:br>
              <a:rPr lang="sk-SK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for VET schools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6" name="Obrázok 5" descr="Obrázok, na ktorom je písmo, grafika, logo, dizajn&#10;&#10;Automaticky generovaný popis">
            <a:extLst>
              <a:ext uri="{FF2B5EF4-FFF2-40B4-BE49-F238E27FC236}">
                <a16:creationId xmlns:a16="http://schemas.microsoft.com/office/drawing/2014/main" id="{675903B0-6DA4-7F34-ECDE-47C65680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9" y="4812166"/>
            <a:ext cx="2070568" cy="1140808"/>
          </a:xfrm>
          <a:prstGeom prst="rect">
            <a:avLst/>
          </a:prstGeom>
        </p:spPr>
      </p:pic>
      <p:pic>
        <p:nvPicPr>
          <p:cNvPr id="4" name="Obrázok 3" descr="Obrázok, na ktorom je symbol, promócia, baret&#10;&#10;Obsah vygenerovaný pomocou AI môže byť nesprávny.">
            <a:extLst>
              <a:ext uri="{FF2B5EF4-FFF2-40B4-BE49-F238E27FC236}">
                <a16:creationId xmlns:a16="http://schemas.microsoft.com/office/drawing/2014/main" id="{0601FE65-AF78-5949-8C9A-BA3F9C1F3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4706" y="4480627"/>
            <a:ext cx="17335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2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500" noProof="0" dirty="0"/>
              <a:t>About the project </a:t>
            </a:r>
            <a:r>
              <a:rPr lang="en-GB" sz="3500" noProof="0" dirty="0" err="1"/>
              <a:t>aivet</a:t>
            </a:r>
            <a:r>
              <a:rPr lang="en-GB" sz="3500" noProof="0" dirty="0"/>
              <a:t> 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AA0EACD4-3B77-6CFB-E7A6-310598F40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39" r="1939"/>
          <a:stretch/>
        </p:blipFill>
        <p:spPr>
          <a:xfrm>
            <a:off x="440286" y="3830658"/>
            <a:ext cx="2505139" cy="2792352"/>
          </a:xfrm>
          <a:prstGeom prst="rect">
            <a:avLst/>
          </a:prstGeom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1E014CD-473A-CEB8-DE64-80DE84F8D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543" y="2189461"/>
            <a:ext cx="8451724" cy="27411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/>
              <a:t>Erasmus+ </a:t>
            </a:r>
            <a:r>
              <a:rPr lang="sk-SK" sz="2400" dirty="0" err="1"/>
              <a:t>project</a:t>
            </a:r>
            <a:r>
              <a:rPr lang="sk-SK" sz="2400" dirty="0"/>
              <a:t> </a:t>
            </a:r>
            <a:r>
              <a:rPr lang="en-US" sz="2400" dirty="0"/>
              <a:t>2024-1-RS01-KA220-VET-000254863</a:t>
            </a:r>
            <a:endParaRPr lang="sk-SK" sz="2400" dirty="0"/>
          </a:p>
          <a:p>
            <a:r>
              <a:rPr lang="sk-SK" sz="2400" dirty="0"/>
              <a:t>01.09.2024 – 31.08.2026</a:t>
            </a:r>
          </a:p>
          <a:p>
            <a:r>
              <a:rPr lang="sk-SK" sz="2400" dirty="0" err="1"/>
              <a:t>Tehnička</a:t>
            </a:r>
            <a:r>
              <a:rPr lang="sk-SK" sz="2400" dirty="0"/>
              <a:t> škola – </a:t>
            </a:r>
            <a:r>
              <a:rPr lang="sk-SK" sz="2400" dirty="0" err="1"/>
              <a:t>Serbia</a:t>
            </a:r>
            <a:r>
              <a:rPr lang="sk-SK" sz="2400" dirty="0"/>
              <a:t> (</a:t>
            </a:r>
            <a:r>
              <a:rPr lang="sk-SK" sz="2400" dirty="0" err="1"/>
              <a:t>leader</a:t>
            </a:r>
            <a:r>
              <a:rPr lang="sk-SK" sz="2400" dirty="0"/>
              <a:t>) </a:t>
            </a:r>
          </a:p>
          <a:p>
            <a:r>
              <a:rPr lang="sk-SK" sz="2400" dirty="0" err="1"/>
              <a:t>Agrupamento</a:t>
            </a:r>
            <a:r>
              <a:rPr lang="sk-SK" sz="2400" dirty="0"/>
              <a:t> de </a:t>
            </a:r>
            <a:r>
              <a:rPr lang="sk-SK" sz="2400" dirty="0" err="1"/>
              <a:t>Escolas</a:t>
            </a:r>
            <a:r>
              <a:rPr lang="sk-SK" sz="2400" dirty="0"/>
              <a:t> </a:t>
            </a:r>
            <a:r>
              <a:rPr lang="sk-SK" sz="2400" dirty="0" err="1"/>
              <a:t>Tomás</a:t>
            </a:r>
            <a:r>
              <a:rPr lang="sk-SK" sz="2400" dirty="0"/>
              <a:t> </a:t>
            </a:r>
            <a:r>
              <a:rPr lang="sk-SK" sz="2400" dirty="0" err="1"/>
              <a:t>Cabreira</a:t>
            </a:r>
            <a:r>
              <a:rPr lang="sk-SK" sz="2400" dirty="0"/>
              <a:t> - </a:t>
            </a:r>
            <a:r>
              <a:rPr lang="sk-SK" sz="2400" dirty="0" err="1"/>
              <a:t>Portugal</a:t>
            </a:r>
            <a:endParaRPr lang="sk-SK" sz="2400" dirty="0"/>
          </a:p>
          <a:p>
            <a:r>
              <a:rPr lang="sk-SK" sz="2400" dirty="0"/>
              <a:t>ICEP - Slovakia</a:t>
            </a:r>
          </a:p>
          <a:p>
            <a:endParaRPr lang="sk-SK" sz="2000" dirty="0"/>
          </a:p>
        </p:txBody>
      </p:sp>
      <p:pic>
        <p:nvPicPr>
          <p:cNvPr id="4" name="Obrázok 3" descr="Obrázok, na ktorom je text, písmo, elektrická modrá, modrá&#10;&#10;Obsah vygenerovaný pomocou AI môže byť nesprávny.">
            <a:extLst>
              <a:ext uri="{FF2B5EF4-FFF2-40B4-BE49-F238E27FC236}">
                <a16:creationId xmlns:a16="http://schemas.microsoft.com/office/drawing/2014/main" id="{3A7FE68B-A2FA-6F69-F9FB-E8AF84C38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3" y="2887010"/>
            <a:ext cx="2639610" cy="625739"/>
          </a:xfrm>
          <a:prstGeom prst="rect">
            <a:avLst/>
          </a:prstGeom>
        </p:spPr>
      </p:pic>
      <p:pic>
        <p:nvPicPr>
          <p:cNvPr id="7" name="Obrázok 6" descr="Obrázok, na ktorom je text, písmo, logo, grafika&#10;&#10;Obsah vygenerovaný pomocou AI môže byť nesprávny.">
            <a:extLst>
              <a:ext uri="{FF2B5EF4-FFF2-40B4-BE49-F238E27FC236}">
                <a16:creationId xmlns:a16="http://schemas.microsoft.com/office/drawing/2014/main" id="{9749A005-26A1-F719-0F2A-4A36626A2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717" y="4737060"/>
            <a:ext cx="8515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F0A099-6382-A80D-4197-C422563D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D1C3A7A-83ED-9937-6447-CF7102538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1E8216-CDC9-393D-0149-D87ED4D69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DAA133-511F-74EB-B992-7E277ABFA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ACA0A1-7640-E9E1-B85A-368F5B62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0E50C8-DAB3-ED65-2E1E-BD9A03FE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2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3500" noProof="0" dirty="0"/>
              <a:t>About the project </a:t>
            </a:r>
            <a:r>
              <a:rPr lang="en-GB" sz="3500" noProof="0" dirty="0" err="1"/>
              <a:t>aivet</a:t>
            </a:r>
            <a:r>
              <a:rPr lang="en-GB" sz="3500" noProof="0" dirty="0"/>
              <a:t> </a:t>
            </a:r>
          </a:p>
        </p:txBody>
      </p:sp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39D3A7B9-A764-70AC-A883-9184290CA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39" r="1939"/>
          <a:stretch/>
        </p:blipFill>
        <p:spPr>
          <a:xfrm>
            <a:off x="440286" y="3830658"/>
            <a:ext cx="2505139" cy="2792352"/>
          </a:xfrm>
          <a:prstGeom prst="rect">
            <a:avLst/>
          </a:prstGeom>
        </p:spPr>
      </p:pic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23B4A2F-EFE6-8E82-57A8-C7DDD3CB1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543" y="2189461"/>
            <a:ext cx="8451724" cy="400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With this project we want to achieve two things</a:t>
            </a:r>
            <a:r>
              <a:rPr lang="sk-SK" sz="2400" b="1" dirty="0"/>
              <a:t>:</a:t>
            </a:r>
            <a:r>
              <a:rPr lang="en-US" sz="2400" b="1" dirty="0"/>
              <a:t> </a:t>
            </a:r>
            <a:br>
              <a:rPr lang="sk-SK" sz="2400" dirty="0"/>
            </a:br>
            <a:r>
              <a:rPr lang="sk-SK" sz="2400" b="1" dirty="0"/>
              <a:t>1.</a:t>
            </a:r>
            <a:r>
              <a:rPr lang="sk-SK" sz="2400" dirty="0"/>
              <a:t> </a:t>
            </a:r>
            <a:r>
              <a:rPr lang="en-US" sz="2400" dirty="0"/>
              <a:t>to improve the competences of teaching, but also non-teaching staff, in field of basic usage of AI; </a:t>
            </a:r>
            <a:br>
              <a:rPr lang="sk-SK" sz="2400" dirty="0"/>
            </a:br>
            <a:r>
              <a:rPr lang="sk-SK" sz="2400" b="1" dirty="0"/>
              <a:t>2.</a:t>
            </a:r>
            <a:r>
              <a:rPr lang="sk-SK" sz="2400" dirty="0"/>
              <a:t> </a:t>
            </a:r>
            <a:r>
              <a:rPr lang="en-US" sz="2400" dirty="0"/>
              <a:t>to create a material for AI teachers in VET schools, which would help them in AI theory,</a:t>
            </a:r>
            <a:r>
              <a:rPr lang="sk-SK" sz="2400" dirty="0"/>
              <a:t> </a:t>
            </a:r>
            <a:r>
              <a:rPr lang="en-US" sz="2400" dirty="0"/>
              <a:t>practice, when working with AI equipment but also, with publicly available AI tools. All this material will be publicly available</a:t>
            </a:r>
            <a:r>
              <a:rPr lang="sk-SK" sz="2400" dirty="0"/>
              <a:t> </a:t>
            </a:r>
            <a:r>
              <a:rPr lang="en-US" sz="2400" dirty="0"/>
              <a:t>and presented via the LMS (Learning Management System) platform open for all users.</a:t>
            </a:r>
          </a:p>
          <a:p>
            <a:endParaRPr lang="sk-SK" sz="2000" dirty="0"/>
          </a:p>
        </p:txBody>
      </p:sp>
      <p:pic>
        <p:nvPicPr>
          <p:cNvPr id="4" name="Obrázok 3" descr="Obrázok, na ktorom je text, písmo, elektrická modrá, modrá&#10;&#10;Obsah vygenerovaný pomocou AI môže byť nesprávny.">
            <a:extLst>
              <a:ext uri="{FF2B5EF4-FFF2-40B4-BE49-F238E27FC236}">
                <a16:creationId xmlns:a16="http://schemas.microsoft.com/office/drawing/2014/main" id="{D423DC98-F464-5573-AFBA-3EC6095E7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3" y="2887010"/>
            <a:ext cx="2639610" cy="6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607A-5F44-8A53-BA5D-2952D9B60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9F88387-3093-CF24-1AA3-88E85AC9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4" y="1161909"/>
            <a:ext cx="6001588" cy="475363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E7E125A0-7B04-7A17-90DE-6ED14472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89"/>
          <a:stretch>
            <a:fillRect/>
          </a:stretch>
        </p:blipFill>
        <p:spPr>
          <a:xfrm>
            <a:off x="6189002" y="1928603"/>
            <a:ext cx="569602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BD744DE7-91BD-A45D-ECF3-E4829C477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330"/>
            <a:ext cx="12192000" cy="55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7AAD2-C9E4-A83A-5FD1-8FB714C87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6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3" name="Rectangle 48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4" name="Rectangle 50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65" name="Rectangle 52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 useBgFill="1">
        <p:nvSpPr>
          <p:cNvPr id="66" name="Rectangle 54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jekt pre obsah 9" descr="Detailný záber na ruky zdvihnuté v triede">
            <a:extLst>
              <a:ext uri="{FF2B5EF4-FFF2-40B4-BE49-F238E27FC236}">
                <a16:creationId xmlns:a16="http://schemas.microsoft.com/office/drawing/2014/main" id="{6CE0614F-6559-F07F-5582-3775539F1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8054" r="9091" b="5337"/>
          <a:stretch/>
        </p:blipFill>
        <p:spPr>
          <a:xfrm>
            <a:off x="20" y="0"/>
            <a:ext cx="12191980" cy="693115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67" name="Group 56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68" name="Rectangle 57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9D04EE-D276-B753-741F-E6ED587B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5"/>
            <a:ext cx="3412067" cy="20096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3500" dirty="0"/>
              <a:t>Otázky?</a:t>
            </a:r>
            <a:br>
              <a:rPr lang="sk-SK" sz="3500" dirty="0"/>
            </a:br>
            <a:endParaRPr lang="en-US" sz="35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ED71E6A-8CA3-1953-9CB8-E2393E3B0249}"/>
              </a:ext>
            </a:extLst>
          </p:cNvPr>
          <p:cNvSpPr txBox="1"/>
          <p:nvPr/>
        </p:nvSpPr>
        <p:spPr>
          <a:xfrm>
            <a:off x="446534" y="4350511"/>
            <a:ext cx="369366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dirty="0">
                <a:solidFill>
                  <a:srgbClr val="FFFF00"/>
                </a:solidFill>
              </a:rPr>
              <a:t>ladislav.maris@uniza.sk</a:t>
            </a:r>
            <a:br>
              <a:rPr lang="sk-SK" sz="2000" dirty="0">
                <a:solidFill>
                  <a:srgbClr val="FFFF00"/>
                </a:solidFill>
              </a:rPr>
            </a:br>
            <a:br>
              <a:rPr lang="sk-SK" sz="2000" dirty="0">
                <a:solidFill>
                  <a:srgbClr val="FFFF00"/>
                </a:solidFill>
              </a:rPr>
            </a:br>
            <a:r>
              <a:rPr lang="sk-SK" dirty="0">
                <a:solidFill>
                  <a:srgbClr val="FFFF00"/>
                </a:solidFill>
              </a:rPr>
              <a:t>adelaida.fanfarova@iceponline.com</a:t>
            </a:r>
            <a:endParaRPr lang="sk-SK" sz="2000" dirty="0">
              <a:solidFill>
                <a:srgbClr val="FFFF00"/>
              </a:solidFill>
            </a:endParaRPr>
          </a:p>
        </p:txBody>
      </p:sp>
      <p:pic>
        <p:nvPicPr>
          <p:cNvPr id="11" name="Grafický objekt 10" descr="Obálka výplň plnou farbou">
            <a:extLst>
              <a:ext uri="{FF2B5EF4-FFF2-40B4-BE49-F238E27FC236}">
                <a16:creationId xmlns:a16="http://schemas.microsoft.com/office/drawing/2014/main" id="{900D2CC7-4F28-C538-9075-7C606ED59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6339" y="2722668"/>
            <a:ext cx="1365591" cy="13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4277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B55D915BA19D4098E9D95CCCB2D510" ma:contentTypeVersion="13" ma:contentTypeDescription="Umožňuje vytvoriť nový dokument." ma:contentTypeScope="" ma:versionID="321b83cb22780c723a55b07fa793e7bf">
  <xsd:schema xmlns:xsd="http://www.w3.org/2001/XMLSchema" xmlns:xs="http://www.w3.org/2001/XMLSchema" xmlns:p="http://schemas.microsoft.com/office/2006/metadata/properties" xmlns:ns2="1434325c-1e02-4d0e-ae5a-c5ae96817b55" xmlns:ns3="6167d5aa-fd4d-49dd-a261-2a69b9bf4f6f" targetNamespace="http://schemas.microsoft.com/office/2006/metadata/properties" ma:root="true" ma:fieldsID="a8b4097cdedaffc831103db2505cc97c" ns2:_="" ns3:_="">
    <xsd:import namespace="1434325c-1e02-4d0e-ae5a-c5ae96817b55"/>
    <xsd:import namespace="6167d5aa-fd4d-49dd-a261-2a69b9bf4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4325c-1e02-4d0e-ae5a-c5ae9681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3e81c570-d2a4-40b5-9981-eef115b35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d5aa-fd4d-49dd-a261-2a69b9bf4f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beaf5c-0668-46e2-a431-4287fc776140}" ma:internalName="TaxCatchAll" ma:showField="CatchAllData" ma:web="6167d5aa-fd4d-49dd-a261-2a69b9bf4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34325c-1e02-4d0e-ae5a-c5ae96817b55">
      <Terms xmlns="http://schemas.microsoft.com/office/infopath/2007/PartnerControls"/>
    </lcf76f155ced4ddcb4097134ff3c332f>
    <TaxCatchAll xmlns="6167d5aa-fd4d-49dd-a261-2a69b9bf4f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AB2A6-75B7-45E7-9DE7-16CA208C695F}"/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97</TotalTime>
  <Words>157</Words>
  <Application>Microsoft Office PowerPoint</Application>
  <PresentationFormat>Širokouhlá</PresentationFormat>
  <Paragraphs>15</Paragraphs>
  <Slides>6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 2</vt:lpstr>
      <vt:lpstr>Dividenda</vt:lpstr>
      <vt:lpstr>AIVET - AI tools  for VET schools</vt:lpstr>
      <vt:lpstr>About the project aivet </vt:lpstr>
      <vt:lpstr>About the project aivet </vt:lpstr>
      <vt:lpstr>Prezentácia programu PowerPoint</vt:lpstr>
      <vt:lpstr>Prezentácia programu PowerPoint</vt:lpstr>
      <vt:lpstr>Otázky?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Adelaida Fanfarová</dc:creator>
  <cp:lastModifiedBy>Ladislav Mariš</cp:lastModifiedBy>
  <cp:revision>7</cp:revision>
  <dcterms:created xsi:type="dcterms:W3CDTF">2024-12-02T08:50:39Z</dcterms:created>
  <dcterms:modified xsi:type="dcterms:W3CDTF">2025-10-31T10:55:40Z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0x010100C1B55D915BA19D4098E9D95CCCB2D510</vt:lpwstr>
  </property>
</Properties>
</file>